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8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225" autoAdjust="0"/>
    <p:restoredTop sz="94660"/>
  </p:normalViewPr>
  <p:slideViewPr>
    <p:cSldViewPr snapToGrid="0">
      <p:cViewPr>
        <p:scale>
          <a:sx n="94" d="100"/>
          <a:sy n="94" d="100"/>
        </p:scale>
        <p:origin x="1508" y="9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8"/>
          <p:cNvGrpSpPr/>
          <p:nvPr/>
        </p:nvGrpSpPr>
        <p:grpSpPr>
          <a:xfrm>
            <a:off x="176650" y="131675"/>
            <a:ext cx="7483990" cy="771300"/>
            <a:chOff x="188700" y="665125"/>
            <a:chExt cx="748399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74191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Salifort Motors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748399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Employee Retention Project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29FBE1-C76D-9483-9CC9-8EA2E2DC9A16}"/>
              </a:ext>
            </a:extLst>
          </p:cNvPr>
          <p:cNvSpPr txBox="1"/>
          <p:nvPr/>
        </p:nvSpPr>
        <p:spPr>
          <a:xfrm>
            <a:off x="74507" y="1374987"/>
            <a:ext cx="28786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Salifort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Motors wants to improve their employee retention rate, so they want to know what factors affecting employees to leave the company.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8F4A2-E7D3-8FB7-32D4-8D86445E0C31}"/>
              </a:ext>
            </a:extLst>
          </p:cNvPr>
          <p:cNvSpPr txBox="1"/>
          <p:nvPr/>
        </p:nvSpPr>
        <p:spPr>
          <a:xfrm>
            <a:off x="74507" y="3214390"/>
            <a:ext cx="2878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target or dependent variable is categorical (0: stay, 1:leave), and the team built logistic regression and tree-based machine learning model.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random forest model slightly outperforms the decision tree model (based on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auc_score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metric).</a:t>
            </a:r>
            <a:endParaRPr lang="en-ID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20AE8-E51B-00B0-39F3-BE4CEA73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49" y="967468"/>
            <a:ext cx="4466083" cy="257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58B99-054A-B369-E62F-BA64013FE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50" y="3477960"/>
            <a:ext cx="4505902" cy="2465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C14D60-D821-C587-0DF3-EAA53E40B9CF}"/>
              </a:ext>
            </a:extLst>
          </p:cNvPr>
          <p:cNvSpPr txBox="1"/>
          <p:nvPr/>
        </p:nvSpPr>
        <p:spPr>
          <a:xfrm>
            <a:off x="3056949" y="5865706"/>
            <a:ext cx="434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decision tree model, the most important variables are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number_project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last_evaluation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tenure, and overworked.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random forest model, the most important variables are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last_evaluation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number_project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tenure, and overworked.</a:t>
            </a:r>
          </a:p>
          <a:p>
            <a:endParaRPr lang="en-ID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ID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variables are most helpful in predicting the target variable.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61A11-F07A-1F50-5F8E-7B72FA457D23}"/>
              </a:ext>
            </a:extLst>
          </p:cNvPr>
          <p:cNvSpPr txBox="1"/>
          <p:nvPr/>
        </p:nvSpPr>
        <p:spPr>
          <a:xfrm>
            <a:off x="176649" y="7904480"/>
            <a:ext cx="713855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 the number of projects that employees work on concurrently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Consider promoting employees who have been with the company for at least four years, and also conduct investigation about why four-year tenured employees are so dissatisfied.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Google Sans"/>
              </a:rPr>
              <a:t>Either reward employees for working longer hours, or don't require them to do 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employees aren't familiar with the company's overtime pay policies, inform them about this. If the expectations around workload and time off aren't explicit, make them 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Hold company-wide and within-team discussions to understand and address the company work culture, across the board and in specific contexts.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 evaluation scores should not be reserved for employees who work 200+ hours per month. Consider a proportionate scale for rewarding employees who contribute more/put in more effort.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2082E-433E-3304-812E-81F59BA5B5D3}"/>
              </a:ext>
            </a:extLst>
          </p:cNvPr>
          <p:cNvSpPr txBox="1"/>
          <p:nvPr/>
        </p:nvSpPr>
        <p:spPr>
          <a:xfrm>
            <a:off x="74506" y="5697981"/>
            <a:ext cx="28786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model help predict whether an employee will leave and identify which factors are most important.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insights can help HR to make decisions in improving employee retention.</a:t>
            </a:r>
            <a:endParaRPr lang="en-ID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302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Google Sans</vt:lpstr>
      <vt:lpstr>Work Sans</vt:lpstr>
      <vt:lpstr>Calibri</vt:lpstr>
      <vt:lpstr>PT Sans Narrow</vt:lpstr>
      <vt:lpstr>Roboto</vt:lpstr>
      <vt:lpstr>Lato</vt:lpstr>
      <vt:lpstr>Google Sans SemiBold</vt:lpstr>
      <vt:lpstr>Arial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Kilin Widjaja</cp:lastModifiedBy>
  <cp:revision>3</cp:revision>
  <dcterms:modified xsi:type="dcterms:W3CDTF">2024-11-12T07:36:21Z</dcterms:modified>
</cp:coreProperties>
</file>